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02" y="836712"/>
            <a:ext cx="11686608" cy="151405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文讲述了兴趣可以发展成职业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只要坚持热爱并不断探索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就能实现梦想。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was eight, I got a book about stars from my dad as a birthday present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the beginning of my lifetime interest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to go outside with my mom on clear nights and look at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looked like black silk with a million diamonds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different seasons, we saw different groups of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winter, the “belt” of Orion appeared in the night sky, its three stars perfectly lined up and shining brightly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summer, we saw Vega shine brightly as it got dark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we saw stars shooting across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beautiful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time I looked up, I was amazed, as if the sky was speaking to me in its own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 the stars was great fun for me, and I was greatly curious about the night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I learnt a little, I soon wanted to find out more and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asked all kinds of questions, and my parents were always very patient with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didn’t know the answers, they would encourage me to find them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read a lot about the topic, and my understanding increased as I grew older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studying the stars is my career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host a TV program called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 my knowledge to take people on a journey across the Milky Way, and I teach people about the different stars in a lively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TV program has lasted more than 50 years, and I am really proud of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Actually, you too can turn your interests into your career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 can achieve their dreams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just have to enjoy what you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the writer begin his lifetime 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watched a show about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first saw a shooting star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visited a space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got a book about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2357506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“When I was eight, I got a book about stars from my dad as a birthday present. That was the beginning of my lifetime interest.”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作者八岁时从父亲那里得到一本关于星星的书作为生日礼物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那就是他一生兴趣的开始。故选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2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seasons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diamonds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800" y="819414"/>
            <a:ext cx="4464496" cy="5065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8643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898810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代词指代题。根据</a:t>
            </a:r>
            <a:r>
              <a:rPr lang="en-US" altLang="zh-CN" sz="2400">
                <a:cs typeface="Times New Roman" panose="02020603050405020304" pitchFamily="18" charset="0"/>
              </a:rPr>
              <a:t>“Sometimes we saw stars shooting across the sky. How beautiful they were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前面提到看到星星划过天空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后面说它们是多么美丽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所以</a:t>
            </a:r>
            <a:r>
              <a:rPr lang="en-US" altLang="zh-CN" sz="2400">
                <a:cs typeface="Times New Roman" panose="02020603050405020304" pitchFamily="18" charset="0"/>
              </a:rPr>
              <a:t>“they”</a:t>
            </a:r>
            <a:r>
              <a:rPr lang="zh-CN" altLang="zh-CN" sz="2400">
                <a:cs typeface="Times New Roman" panose="02020603050405020304" pitchFamily="18" charset="0"/>
              </a:rPr>
              <a:t>指代的是前面的</a:t>
            </a:r>
            <a:r>
              <a:rPr lang="en-US" altLang="zh-CN" sz="2400">
                <a:cs typeface="Times New Roman" panose="02020603050405020304" pitchFamily="18" charset="0"/>
              </a:rPr>
              <a:t>“stars”</a:t>
            </a:r>
            <a:r>
              <a:rPr lang="zh-CN" altLang="zh-CN" sz="2400">
                <a:cs typeface="Times New Roman" panose="02020603050405020304" pitchFamily="18" charset="0"/>
              </a:rPr>
              <a:t>星星。故选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might the writer’s parents say when he asked difficult questions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think about more possible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 can look up the answers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please finish your homework first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mind stopping asking these questions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8284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24932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400">
                <a:cs typeface="Times New Roman" panose="02020603050405020304" pitchFamily="18" charset="0"/>
              </a:rPr>
              <a:t>“I asked all kinds of questions, and my parents were always very patient with me. If they didn’t know the answers, they would encourage me to find them in the library.”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当作者问问题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父母不知道答案时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会鼓励他去图书馆找答案。故选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92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purpose of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introduce different kinds of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why the writer became a host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challenges of studying stars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us to follow their interests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96940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400">
                <a:cs typeface="Times New Roman" panose="02020603050405020304" pitchFamily="18" charset="0"/>
              </a:rPr>
              <a:t>“Actually, you too can turn your interests into your career. Anybody can achieve their dreams. You just have to enjoy what you do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最后一段作者说实际上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你也可以把兴趣变成职业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任何人都能实现梦想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你只需要享受你所做的事情。所以目的是鼓励我们追随自己的兴趣。故选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64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481</Words>
  <Application>Microsoft Office PowerPoint</Application>
  <PresentationFormat>自定义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